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Book Antiqu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hHH1vb7ND8D+NYBa5GGDlNfwAo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ookAntiqua-bold.fntdata"/><Relationship Id="rId14" Type="http://schemas.openxmlformats.org/officeDocument/2006/relationships/font" Target="fonts/BookAntiqua-regular.fntdata"/><Relationship Id="rId17" Type="http://schemas.openxmlformats.org/officeDocument/2006/relationships/font" Target="fonts/BookAntiqua-boldItalic.fntdata"/><Relationship Id="rId16" Type="http://schemas.openxmlformats.org/officeDocument/2006/relationships/font" Target="fonts/BookAntiqu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493776" y="3776472"/>
            <a:ext cx="7196328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  <a:defRPr sz="4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493776" y="5257800"/>
            <a:ext cx="7196328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608946" y="381000"/>
            <a:ext cx="3250360" cy="1631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4495800" y="381000"/>
            <a:ext cx="4149725" cy="588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Char char="⚫"/>
              <a:defRPr sz="2400"/>
            </a:lvl1pPr>
            <a:lvl2pPr indent="-3683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Char char="⚫"/>
              <a:defRPr sz="22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⚫"/>
              <a:defRPr sz="20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19"/>
          <p:cNvSpPr txBox="1"/>
          <p:nvPr>
            <p:ph idx="2" type="body"/>
          </p:nvPr>
        </p:nvSpPr>
        <p:spPr>
          <a:xfrm>
            <a:off x="608946" y="2084389"/>
            <a:ext cx="3250360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4495800" y="63563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2" type="sldNum"/>
          </p:nvPr>
        </p:nvSpPr>
        <p:spPr>
          <a:xfrm>
            <a:off x="1967426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/>
          <p:nvPr>
            <p:ph type="title"/>
          </p:nvPr>
        </p:nvSpPr>
        <p:spPr>
          <a:xfrm>
            <a:off x="765175" y="4267200"/>
            <a:ext cx="7612063" cy="1100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ok Antiqua"/>
              <a:buNone/>
              <a:defRPr b="0"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/>
          <p:nvPr>
            <p:ph idx="2" type="pic"/>
          </p:nvPr>
        </p:nvSpPr>
        <p:spPr>
          <a:xfrm rot="-185960">
            <a:off x="1779080" y="450465"/>
            <a:ext cx="5486400" cy="3626214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88900" sx="101000" rotWithShape="0" algn="t" dir="5400000" dist="25400" sy="101000">
              <a:srgbClr val="000000">
                <a:alpha val="49803"/>
              </a:srgbClr>
            </a:outerShdw>
          </a:effectLst>
        </p:spPr>
      </p:sp>
      <p:sp>
        <p:nvSpPr>
          <p:cNvPr id="76" name="Google Shape;76;p20"/>
          <p:cNvSpPr txBox="1"/>
          <p:nvPr>
            <p:ph idx="1" type="body"/>
          </p:nvPr>
        </p:nvSpPr>
        <p:spPr>
          <a:xfrm>
            <a:off x="765175" y="5443538"/>
            <a:ext cx="7612063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Pictures with Caption">
  <p:cSld name="2 Pictures with Ca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608946" y="381000"/>
            <a:ext cx="3250360" cy="1631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 Antiqua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608946" y="2084389"/>
            <a:ext cx="3250360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4495800" y="63563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1967426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21"/>
          <p:cNvSpPr/>
          <p:nvPr>
            <p:ph idx="2" type="pic"/>
          </p:nvPr>
        </p:nvSpPr>
        <p:spPr>
          <a:xfrm rot="307655">
            <a:off x="4082874" y="3187732"/>
            <a:ext cx="4141140" cy="2881378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88900" sx="101000" rotWithShape="0" algn="t" dir="7200000" dist="25400" sy="101000">
              <a:srgbClr val="000000">
                <a:alpha val="49803"/>
              </a:srgbClr>
            </a:outerShdw>
          </a:effectLst>
        </p:spPr>
      </p:sp>
      <p:sp>
        <p:nvSpPr>
          <p:cNvPr id="87" name="Google Shape;87;p21"/>
          <p:cNvSpPr/>
          <p:nvPr>
            <p:ph idx="3" type="pic"/>
          </p:nvPr>
        </p:nvSpPr>
        <p:spPr>
          <a:xfrm rot="-185248">
            <a:off x="4623469" y="338031"/>
            <a:ext cx="4141140" cy="2881378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88900" sx="101000" rotWithShape="0" algn="t" dir="5400000" dist="25400" sy="101000">
              <a:srgbClr val="000000">
                <a:alpha val="49803"/>
              </a:srgbClr>
            </a:outerShdw>
          </a:effectLst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" type="body"/>
          </p:nvPr>
        </p:nvSpPr>
        <p:spPr>
          <a:xfrm rot="5400000">
            <a:off x="2480190" y="355831"/>
            <a:ext cx="4182035" cy="7612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type="title"/>
          </p:nvPr>
        </p:nvSpPr>
        <p:spPr>
          <a:xfrm rot="5400000">
            <a:off x="5463428" y="2613772"/>
            <a:ext cx="5810250" cy="1497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 rot="5400000">
            <a:off x="848519" y="105569"/>
            <a:ext cx="5810250" cy="6513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654050" y="2286001"/>
            <a:ext cx="784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11"/>
          <p:cNvSpPr txBox="1"/>
          <p:nvPr>
            <p:ph idx="2" type="body"/>
          </p:nvPr>
        </p:nvSpPr>
        <p:spPr>
          <a:xfrm>
            <a:off x="654050" y="4302966"/>
            <a:ext cx="784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ctrTitle"/>
          </p:nvPr>
        </p:nvSpPr>
        <p:spPr>
          <a:xfrm>
            <a:off x="496889" y="3774328"/>
            <a:ext cx="7199311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subTitle"/>
          </p:nvPr>
        </p:nvSpPr>
        <p:spPr>
          <a:xfrm>
            <a:off x="496888" y="5257800"/>
            <a:ext cx="7199312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/>
          <p:nvPr>
            <p:ph idx="2" type="pic"/>
          </p:nvPr>
        </p:nvSpPr>
        <p:spPr>
          <a:xfrm rot="504148">
            <a:off x="4493544" y="555043"/>
            <a:ext cx="4142460" cy="3085398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kx="110000" rotWithShape="0" algn="tl" dir="7560000" dist="37500" sy="98000" ky="200000">
              <a:srgbClr val="000000">
                <a:alpha val="20000"/>
              </a:srgbClr>
            </a:outerShdw>
          </a:effectLst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/>
          <p:nvPr>
            <p:ph type="title"/>
          </p:nvPr>
        </p:nvSpPr>
        <p:spPr>
          <a:xfrm>
            <a:off x="765175" y="2236694"/>
            <a:ext cx="7612063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  <a:defRPr sz="4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765175" y="3617259"/>
            <a:ext cx="7612063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" type="body"/>
          </p:nvPr>
        </p:nvSpPr>
        <p:spPr>
          <a:xfrm>
            <a:off x="765175" y="2084388"/>
            <a:ext cx="365760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Char char="⚫"/>
              <a:defRPr sz="20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15"/>
          <p:cNvSpPr txBox="1"/>
          <p:nvPr>
            <p:ph idx="2" type="body"/>
          </p:nvPr>
        </p:nvSpPr>
        <p:spPr>
          <a:xfrm>
            <a:off x="4719637" y="2084388"/>
            <a:ext cx="365760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Char char="⚫"/>
              <a:defRPr sz="20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1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" type="body"/>
          </p:nvPr>
        </p:nvSpPr>
        <p:spPr>
          <a:xfrm>
            <a:off x="765174" y="1687512"/>
            <a:ext cx="3657600" cy="903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 sz="2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6"/>
          <p:cNvSpPr txBox="1"/>
          <p:nvPr>
            <p:ph idx="2" type="body"/>
          </p:nvPr>
        </p:nvSpPr>
        <p:spPr>
          <a:xfrm>
            <a:off x="765174" y="2649071"/>
            <a:ext cx="3657600" cy="36082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Char char="⚫"/>
              <a:defRPr sz="20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6"/>
          <p:cNvSpPr txBox="1"/>
          <p:nvPr>
            <p:ph idx="3" type="body"/>
          </p:nvPr>
        </p:nvSpPr>
        <p:spPr>
          <a:xfrm>
            <a:off x="4719637" y="1687512"/>
            <a:ext cx="3657600" cy="903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 sz="2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6"/>
          <p:cNvSpPr txBox="1"/>
          <p:nvPr>
            <p:ph idx="4" type="body"/>
          </p:nvPr>
        </p:nvSpPr>
        <p:spPr>
          <a:xfrm>
            <a:off x="4719637" y="2649071"/>
            <a:ext cx="3657600" cy="36082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000"/>
              <a:buChar char="⚫"/>
              <a:defRPr sz="20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⚫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4" name="Google Shape;54;p1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  <a:defRPr b="0" i="0" sz="4800" u="none" cap="none" strike="noStrik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683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55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493776" y="3776472"/>
            <a:ext cx="7196328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rPr lang="en-US"/>
              <a:t>Let’s Make a Deal!</a:t>
            </a:r>
            <a:endParaRPr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493776" y="5257800"/>
            <a:ext cx="7196328" cy="987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654050" y="2286001"/>
            <a:ext cx="784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en-US" sz="4000">
                <a:solidFill>
                  <a:srgbClr val="FFFF00"/>
                </a:solidFill>
              </a:rPr>
              <a:t>O my name’s Napolean Bonaparte and have I got a deal for you.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en-US" sz="4000">
                <a:solidFill>
                  <a:srgbClr val="FFFF00"/>
                </a:solidFill>
              </a:rPr>
              <a:t>I’m in danger of being blown apart so I make this appeal to you. 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None/>
            </a:pPr>
            <a:r>
              <a:rPr lang="en-US" sz="4000">
                <a:solidFill>
                  <a:srgbClr val="FFFF00"/>
                </a:solidFill>
              </a:rPr>
              <a:t>All eyes---- are fixed on you! 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4000"/>
              <a:t>		All eyes</a:t>
            </a:r>
            <a:r>
              <a:rPr lang="en-US" sz="4000">
                <a:solidFill>
                  <a:srgbClr val="FFFF00"/>
                </a:solidFill>
              </a:rPr>
              <a:t> </a:t>
            </a:r>
            <a:r>
              <a:rPr lang="en-US" sz="4000">
                <a:solidFill>
                  <a:srgbClr val="FFFFFF"/>
                </a:solidFill>
              </a:rPr>
              <a:t>---- are fixed on you!</a:t>
            </a:r>
            <a:endParaRPr sz="4000">
              <a:solidFill>
                <a:srgbClr val="FFFF00"/>
              </a:solidFill>
            </a:endParaRPr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ct val="100000"/>
              <a:buNone/>
            </a:pPr>
            <a:r>
              <a:rPr lang="en-US" sz="4000">
                <a:solidFill>
                  <a:srgbClr val="FFFF00"/>
                </a:solidFill>
              </a:rPr>
              <a:t>All hopes----- are fixed on you!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ct val="100000"/>
              <a:buNone/>
            </a:pPr>
            <a:r>
              <a:rPr lang="en-US" sz="4000">
                <a:solidFill>
                  <a:srgbClr val="FFFF00"/>
                </a:solidFill>
              </a:rPr>
              <a:t>		</a:t>
            </a:r>
            <a:r>
              <a:rPr lang="en-US" sz="4000">
                <a:solidFill>
                  <a:srgbClr val="FFFFFF"/>
                </a:solidFill>
              </a:rPr>
              <a:t>All hopes---- are fixed on you!</a:t>
            </a:r>
            <a:endParaRPr sz="4000">
              <a:solidFill>
                <a:srgbClr val="FFFF00"/>
              </a:solidFill>
            </a:endParaRPr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ct val="100000"/>
              <a:buNone/>
            </a:pPr>
            <a:r>
              <a:rPr lang="en-US" sz="4000">
                <a:solidFill>
                  <a:srgbClr val="FFFF00"/>
                </a:solidFill>
              </a:rPr>
              <a:t>It’s yours, you’re really in some luck, for fifteen million bucks!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O his name’s Napolean Bonaparte and has he got a deal for you.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He’s in danger of being blown apart so he makes this appeal to you. 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765173" y="1764369"/>
            <a:ext cx="7612064" cy="4832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His eyes---- are fixed on you!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    </a:t>
            </a:r>
            <a:r>
              <a:rPr lang="en-US" sz="4000">
                <a:solidFill>
                  <a:schemeClr val="dk1"/>
                </a:solidFill>
              </a:rPr>
              <a:t>His eyes---- are fixed on you!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His claws----- are into you! 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en-US" sz="4000">
                <a:solidFill>
                  <a:srgbClr val="000000"/>
                </a:solidFill>
              </a:rPr>
              <a:t>His claws----- are into you! 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It’s yours, you’re really in some luck, for fifteen million bucks!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You were sent out to buy just New Orleans. 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But since he’s so incredibly poor,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you’ll do well if you went home with more. 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en-US" sz="4000">
                <a:solidFill>
                  <a:srgbClr val="FFFF00"/>
                </a:solidFill>
              </a:rPr>
              <a:t>I think I know just how you feel. Come now boys let’s make a deal!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en-US" sz="4000">
                <a:solidFill>
                  <a:srgbClr val="FFFF00"/>
                </a:solidFill>
              </a:rPr>
              <a:t>Come now boys let’s make a deal! 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Book Antiqua"/>
              <a:buNone/>
            </a:pPr>
            <a:r>
              <a:t/>
            </a:r>
            <a:endParaRPr/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/>
              <a:t>Come now boys---- let’s---- make----- a deal-----------! 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t/>
            </a:r>
            <a:endParaRPr sz="4000">
              <a:solidFill>
                <a:srgbClr val="BA2700"/>
              </a:solidFill>
            </a:endParaRPr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rgbClr val="BA2700"/>
              </a:buClr>
              <a:buSzPts val="4000"/>
              <a:buNone/>
            </a:pPr>
            <a:r>
              <a:rPr lang="en-US" sz="4000">
                <a:solidFill>
                  <a:srgbClr val="BA2700"/>
                </a:solidFill>
              </a:rPr>
              <a:t>We’ll take it!</a:t>
            </a:r>
            <a:endParaRPr/>
          </a:p>
          <a:p>
            <a:pPr indent="-342900" lvl="0" marL="342900" rtl="0" algn="ctr"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lang="en-US" sz="4000">
                <a:solidFill>
                  <a:srgbClr val="FFFF00"/>
                </a:solidFill>
              </a:rPr>
              <a:t>SOLD!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abitat">
  <a:themeElements>
    <a:clrScheme name="Habitat">
      <a:dk1>
        <a:srgbClr val="000000"/>
      </a:dk1>
      <a:lt1>
        <a:srgbClr val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2012-01-02T19:37:33Z</dcterms:created>
  <dc:creator>Randy Zschaechner</dc:creator>
</cp:coreProperties>
</file>